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ppt" ContentType="application/vnd.ms-powerpoint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7" r:id="rId4"/>
    <p:sldId id="259" r:id="rId5"/>
    <p:sldId id="261" r:id="rId6"/>
    <p:sldId id="263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76" autoAdjust="0"/>
  </p:normalViewPr>
  <p:slideViewPr>
    <p:cSldViewPr>
      <p:cViewPr>
        <p:scale>
          <a:sx n="90" d="100"/>
          <a:sy n="90" d="100"/>
        </p:scale>
        <p:origin x="-10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5AFE-84B2-4AE9-887B-31B7107EFD83}" type="datetimeFigureOut">
              <a:rPr lang="en-US" smtClean="0"/>
              <a:pPr/>
              <a:t>10/21/2014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54C3E-CF47-4EDE-8382-E27656E65C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5AFE-84B2-4AE9-887B-31B7107EFD83}" type="datetimeFigureOut">
              <a:rPr lang="en-US" smtClean="0"/>
              <a:pPr/>
              <a:t>10/21/2014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54C3E-CF47-4EDE-8382-E27656E65C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5AFE-84B2-4AE9-887B-31B7107EFD83}" type="datetimeFigureOut">
              <a:rPr lang="en-US" smtClean="0"/>
              <a:pPr/>
              <a:t>10/21/2014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54C3E-CF47-4EDE-8382-E27656E65C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5AFE-84B2-4AE9-887B-31B7107EFD83}" type="datetimeFigureOut">
              <a:rPr lang="en-US" smtClean="0"/>
              <a:pPr/>
              <a:t>10/21/2014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54C3E-CF47-4EDE-8382-E27656E65C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5AFE-84B2-4AE9-887B-31B7107EFD83}" type="datetimeFigureOut">
              <a:rPr lang="en-US" smtClean="0"/>
              <a:pPr/>
              <a:t>10/21/2014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54C3E-CF47-4EDE-8382-E27656E65C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5AFE-84B2-4AE9-887B-31B7107EFD83}" type="datetimeFigureOut">
              <a:rPr lang="en-US" smtClean="0"/>
              <a:pPr/>
              <a:t>10/21/2014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54C3E-CF47-4EDE-8382-E27656E65C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5AFE-84B2-4AE9-887B-31B7107EFD83}" type="datetimeFigureOut">
              <a:rPr lang="en-US" smtClean="0"/>
              <a:pPr/>
              <a:t>10/21/2014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54C3E-CF47-4EDE-8382-E27656E65C0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5AFE-84B2-4AE9-887B-31B7107EFD83}" type="datetimeFigureOut">
              <a:rPr lang="en-US" smtClean="0"/>
              <a:pPr/>
              <a:t>10/21/2014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54C3E-CF47-4EDE-8382-E27656E65C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5AFE-84B2-4AE9-887B-31B7107EFD83}" type="datetimeFigureOut">
              <a:rPr lang="en-US" smtClean="0"/>
              <a:pPr/>
              <a:t>10/21/2014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54C3E-CF47-4EDE-8382-E27656E65C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5AFE-84B2-4AE9-887B-31B7107EFD83}" type="datetimeFigureOut">
              <a:rPr lang="en-US" smtClean="0"/>
              <a:pPr/>
              <a:t>10/21/2014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54C3E-CF47-4EDE-8382-E27656E65C0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5AFE-84B2-4AE9-887B-31B7107EFD83}" type="datetimeFigureOut">
              <a:rPr lang="en-US" smtClean="0"/>
              <a:pPr/>
              <a:t>10/21/2014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54C3E-CF47-4EDE-8382-E27656E65C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2E385AFE-84B2-4AE9-887B-31B7107EFD83}" type="datetimeFigureOut">
              <a:rPr lang="en-US" smtClean="0"/>
              <a:pPr/>
              <a:t>10/21/2014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35E54C3E-CF47-4EDE-8382-E27656E65C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PowerPoint_97-2003_Presentation1.ppt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wmf"/><Relationship Id="rId11" Type="http://schemas.openxmlformats.org/officeDocument/2006/relationships/oleObject" Target="file:///\\PCSD-VS-FS-03\Cabinet$\Superintendent%20Reports\October%2021%20BOE\PCSD%20Emergency%20Contact%20Final%20.docx" TargetMode="External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sz="5400" dirty="0" smtClean="0"/>
              <a:t>Superintendent Report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4953000"/>
            <a:ext cx="6858000" cy="990600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 algn="ctr"/>
            <a:r>
              <a:rPr lang="en-US" b="1" dirty="0" smtClean="0"/>
              <a:t>Meeting of the Board of Education</a:t>
            </a:r>
          </a:p>
          <a:p>
            <a:pPr algn="ctr"/>
            <a:r>
              <a:rPr lang="en-US" b="1" dirty="0" smtClean="0"/>
              <a:t>October 21, 2014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28156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Some Pictures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0056315"/>
              </p:ext>
            </p:extLst>
          </p:nvPr>
        </p:nvGraphicFramePr>
        <p:xfrm>
          <a:off x="1447800" y="1219200"/>
          <a:ext cx="9144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6" name="Packager Shell Object" showAsIcon="1" r:id="rId3" imgW="914400" imgH="714240" progId="Package">
                  <p:embed/>
                </p:oleObj>
              </mc:Choice>
              <mc:Fallback>
                <p:oleObj name="Packager Shell Object" showAsIcon="1" r:id="rId3" imgW="914400" imgH="714240" progId="Package">
                  <p:embed/>
                  <p:pic>
                    <p:nvPicPr>
                      <p:cNvPr id="0" name="Picture 1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219200"/>
                        <a:ext cx="9144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345137"/>
              </p:ext>
            </p:extLst>
          </p:nvPr>
        </p:nvGraphicFramePr>
        <p:xfrm>
          <a:off x="3657600" y="1219200"/>
          <a:ext cx="9144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7" name="Packager Shell Object" showAsIcon="1" r:id="rId5" imgW="914400" imgH="714240" progId="Package">
                  <p:embed/>
                </p:oleObj>
              </mc:Choice>
              <mc:Fallback>
                <p:oleObj name="Packager Shell Object" showAsIcon="1" r:id="rId5" imgW="914400" imgH="714240" progId="Package">
                  <p:embed/>
                  <p:pic>
                    <p:nvPicPr>
                      <p:cNvPr id="0" name="Picture 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219200"/>
                        <a:ext cx="9144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6822890"/>
              </p:ext>
            </p:extLst>
          </p:nvPr>
        </p:nvGraphicFramePr>
        <p:xfrm>
          <a:off x="6019800" y="1143000"/>
          <a:ext cx="9144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8" name="Packager Shell Object" showAsIcon="1" r:id="rId7" imgW="914400" imgH="714240" progId="Package">
                  <p:embed/>
                </p:oleObj>
              </mc:Choice>
              <mc:Fallback>
                <p:oleObj name="Packager Shell Object" showAsIcon="1" r:id="rId7" imgW="914400" imgH="714240" progId="Package">
                  <p:embed/>
                  <p:pic>
                    <p:nvPicPr>
                      <p:cNvPr id="0" name="Picture 1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1143000"/>
                        <a:ext cx="9144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5188262"/>
              </p:ext>
            </p:extLst>
          </p:nvPr>
        </p:nvGraphicFramePr>
        <p:xfrm>
          <a:off x="1447800" y="2438400"/>
          <a:ext cx="9144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9" name="Packager Shell Object" showAsIcon="1" r:id="rId9" imgW="914400" imgH="714240" progId="Package">
                  <p:embed/>
                </p:oleObj>
              </mc:Choice>
              <mc:Fallback>
                <p:oleObj name="Packager Shell Object" showAsIcon="1" r:id="rId9" imgW="914400" imgH="714240" progId="Package">
                  <p:embed/>
                  <p:pic>
                    <p:nvPicPr>
                      <p:cNvPr id="0" name="Picture 1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438400"/>
                        <a:ext cx="9144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5446421"/>
              </p:ext>
            </p:extLst>
          </p:nvPr>
        </p:nvGraphicFramePr>
        <p:xfrm>
          <a:off x="3657600" y="2362200"/>
          <a:ext cx="9144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0" name="Packager Shell Object" showAsIcon="1" r:id="rId11" imgW="914400" imgH="714240" progId="Package">
                  <p:embed/>
                </p:oleObj>
              </mc:Choice>
              <mc:Fallback>
                <p:oleObj name="Packager Shell Object" showAsIcon="1" r:id="rId11" imgW="914400" imgH="714240" progId="Package">
                  <p:embed/>
                  <p:pic>
                    <p:nvPicPr>
                      <p:cNvPr id="0" name="Picture 1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362200"/>
                        <a:ext cx="9144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588596"/>
              </p:ext>
            </p:extLst>
          </p:nvPr>
        </p:nvGraphicFramePr>
        <p:xfrm>
          <a:off x="5867400" y="2362200"/>
          <a:ext cx="9144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1" name="Packager Shell Object" showAsIcon="1" r:id="rId13" imgW="914400" imgH="714240" progId="Package">
                  <p:embed/>
                </p:oleObj>
              </mc:Choice>
              <mc:Fallback>
                <p:oleObj name="Packager Shell Object" showAsIcon="1" r:id="rId13" imgW="914400" imgH="714240" progId="Package">
                  <p:embed/>
                  <p:pic>
                    <p:nvPicPr>
                      <p:cNvPr id="0" name="Picture 1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362200"/>
                        <a:ext cx="9144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4007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62600"/>
            <a:ext cx="6781800" cy="609600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PHS Student Council Report</a:t>
            </a:r>
            <a:endParaRPr lang="en-US" sz="3200" dirty="0"/>
          </a:p>
        </p:txBody>
      </p:sp>
      <p:graphicFrame>
        <p:nvGraphicFramePr>
          <p:cNvPr id="7" name="Content Placeholder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5399553"/>
              </p:ext>
            </p:extLst>
          </p:nvPr>
        </p:nvGraphicFramePr>
        <p:xfrm>
          <a:off x="4076700" y="2271713"/>
          <a:ext cx="9144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Acrobat Document" showAsIcon="1" r:id="rId3" imgW="914400" imgH="714240" progId="AcroExch.Document.11">
                  <p:embed/>
                </p:oleObj>
              </mc:Choice>
              <mc:Fallback>
                <p:oleObj name="Acrobat Document" showAsIcon="1" r:id="rId3" imgW="914400" imgH="71424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76700" y="2271713"/>
                        <a:ext cx="914400" cy="71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9696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57400"/>
            <a:ext cx="6781800" cy="388620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Understanding Financial Documents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142793"/>
              </p:ext>
            </p:extLst>
          </p:nvPr>
        </p:nvGraphicFramePr>
        <p:xfrm>
          <a:off x="3962400" y="4572000"/>
          <a:ext cx="9144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Presentation" showAsIcon="1" r:id="rId3" imgW="914400" imgH="714240" progId="PowerPoint.Show.8">
                  <p:embed/>
                </p:oleObj>
              </mc:Choice>
              <mc:Fallback>
                <p:oleObj name="Presentation" showAsIcon="1" r:id="rId3" imgW="914400" imgH="714240" progId="PowerPoint.Show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62400" y="4572000"/>
                        <a:ext cx="914400" cy="71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0120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181600"/>
            <a:ext cx="6781800" cy="106680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dirty="0" smtClean="0"/>
              <a:t>Capital Planning</a:t>
            </a:r>
            <a:endParaRPr lang="en-US" dirty="0"/>
          </a:p>
        </p:txBody>
      </p:sp>
      <p:graphicFrame>
        <p:nvGraphicFramePr>
          <p:cNvPr id="4" name="Content Placeholder 3">
            <a:hlinkClick r:id="" action="ppaction://ole?verb=0"/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0616822"/>
              </p:ext>
            </p:extLst>
          </p:nvPr>
        </p:nvGraphicFramePr>
        <p:xfrm>
          <a:off x="4076700" y="2271713"/>
          <a:ext cx="9144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Presentation" showAsIcon="1" r:id="rId3" imgW="914400" imgH="714240" progId="PowerPoint.Show.12">
                  <p:embed/>
                </p:oleObj>
              </mc:Choice>
              <mc:Fallback>
                <p:oleObj name="Presentation" showAsIcon="1" r:id="rId3" imgW="914400" imgH="71424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76700" y="2271713"/>
                        <a:ext cx="914400" cy="71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5760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0"/>
            <a:ext cx="6781800" cy="1600200"/>
          </a:xfrm>
        </p:spPr>
        <p:txBody>
          <a:bodyPr/>
          <a:lstStyle/>
          <a:p>
            <a:pPr algn="ctr"/>
            <a:r>
              <a:rPr lang="en-US" dirty="0" smtClean="0"/>
              <a:t>Communications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2862423"/>
              </p:ext>
            </p:extLst>
          </p:nvPr>
        </p:nvGraphicFramePr>
        <p:xfrm>
          <a:off x="3429000" y="3352800"/>
          <a:ext cx="18192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4" name="Package" r:id="rId3" imgW="1819440" imgH="485640" progId="Package">
                  <p:embed/>
                </p:oleObj>
              </mc:Choice>
              <mc:Fallback>
                <p:oleObj name="Package" r:id="rId3" imgW="1819440" imgH="485640" progId="Package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352800"/>
                        <a:ext cx="181927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474292"/>
              </p:ext>
            </p:extLst>
          </p:nvPr>
        </p:nvGraphicFramePr>
        <p:xfrm>
          <a:off x="3581400" y="914400"/>
          <a:ext cx="14573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5" name="Package" r:id="rId5" imgW="1457280" imgH="485640" progId="Package">
                  <p:embed/>
                </p:oleObj>
              </mc:Choice>
              <mc:Fallback>
                <p:oleObj name="Package" r:id="rId5" imgW="1457280" imgH="485640" progId="Package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914400"/>
                        <a:ext cx="145732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6631685"/>
              </p:ext>
            </p:extLst>
          </p:nvPr>
        </p:nvGraphicFramePr>
        <p:xfrm>
          <a:off x="3810000" y="1752600"/>
          <a:ext cx="10572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6" name="Package" r:id="rId7" imgW="1057320" imgH="485640" progId="Package">
                  <p:embed/>
                </p:oleObj>
              </mc:Choice>
              <mc:Fallback>
                <p:oleObj name="Package" r:id="rId7" imgW="1057320" imgH="485640" progId="Package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752600"/>
                        <a:ext cx="105727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154449"/>
              </p:ext>
            </p:extLst>
          </p:nvPr>
        </p:nvGraphicFramePr>
        <p:xfrm>
          <a:off x="3810000" y="2590800"/>
          <a:ext cx="10572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7" name="Package" r:id="rId9" imgW="1057320" imgH="485640" progId="Package">
                  <p:embed/>
                </p:oleObj>
              </mc:Choice>
              <mc:Fallback>
                <p:oleObj name="Package" r:id="rId9" imgW="1057320" imgH="485640" progId="Package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590800"/>
                        <a:ext cx="105727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7128829"/>
              </p:ext>
            </p:extLst>
          </p:nvPr>
        </p:nvGraphicFramePr>
        <p:xfrm>
          <a:off x="3962400" y="4191000"/>
          <a:ext cx="9144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8" name="Document" showAsIcon="1" r:id="rId11" imgW="914400" imgH="714240" progId="Word.Document.12">
                  <p:link updateAutomatic="1"/>
                </p:oleObj>
              </mc:Choice>
              <mc:Fallback>
                <p:oleObj name="Document" showAsIcon="1" r:id="rId11" imgW="914400" imgH="714240" progId="Word.Document.12">
                  <p:link updateAutomatic="1"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191000"/>
                        <a:ext cx="9144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4945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800600"/>
            <a:ext cx="6781800" cy="14478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Miscellaneous Items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1.Contracts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Under $10,000</a:t>
            </a:r>
          </a:p>
          <a:p>
            <a:pPr lvl="1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Just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US Women Productions, LLC,;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Zumba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Fitness/Family University Adult program; 2014-2015 School Year; Not to Exceed $2,000; Funded through LEAP</a:t>
            </a:r>
          </a:p>
          <a:p>
            <a:pPr lvl="1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Hudson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Valley Hospital Center, Young Chefs of Hudson Valley Program - August 1, 2014 - May 31, 2015; Not to Exceed $750; Funded through LEAP</a:t>
            </a:r>
          </a:p>
          <a:p>
            <a:pPr lvl="1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Susan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Piowaty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; Professional Development; November 4, 2014; Not to Exceed $500</a:t>
            </a:r>
          </a:p>
          <a:p>
            <a:pPr lvl="1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argaret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Muccia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; Provides Occupational Therapy Services;  2014-15 School Year; Not to exceed $8360;  Funding through General Funds.</a:t>
            </a:r>
          </a:p>
          <a:p>
            <a:pPr lvl="1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Sharon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Bell; Provide American Sign Language Interpretation Services;  2014-15 School Year; Not to Exceed $500.  Funding through IDEA 611 Grant </a:t>
            </a:r>
          </a:p>
          <a:p>
            <a:pPr lvl="1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Girl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Scouts Heart of the Hudson; 2014-2015 School Year; $0</a:t>
            </a:r>
          </a:p>
          <a:p>
            <a:pPr marL="0" indent="0"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Donations/Grants Under $5,000</a:t>
            </a:r>
          </a:p>
          <a:p>
            <a:pPr lvl="1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Board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accepts anonymous donations of two (2) fireproof professional flat file cabinets valued at $1,000.</a:t>
            </a:r>
          </a:p>
          <a:p>
            <a:pPr marL="0" indent="0">
              <a:buNone/>
            </a:pP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9070959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644</TotalTime>
  <Words>111</Words>
  <Application>Microsoft Office PowerPoint</Application>
  <PresentationFormat>On-screen Show (4:3)</PresentationFormat>
  <Paragraphs>18</Paragraphs>
  <Slides>7</Slides>
  <Notes>0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NewsPrint</vt:lpstr>
      <vt:lpstr>\\PCSD-VS-FS-03\Cabinet$\Superintendent Reports\October 21 BOE\PCSD Emergency Contact Final .docx</vt:lpstr>
      <vt:lpstr>Package</vt:lpstr>
      <vt:lpstr>Packager Shell Object</vt:lpstr>
      <vt:lpstr>Adobe Acrobat Document</vt:lpstr>
      <vt:lpstr>Microsoft PowerPoint 97-2003 Presentation</vt:lpstr>
      <vt:lpstr>Microsoft PowerPoint Presentation</vt:lpstr>
      <vt:lpstr>Superintendent Report</vt:lpstr>
      <vt:lpstr>Some Pictures</vt:lpstr>
      <vt:lpstr>PHS Student Council Report</vt:lpstr>
      <vt:lpstr>Understanding Financial Documents    </vt:lpstr>
      <vt:lpstr>Capital Planning</vt:lpstr>
      <vt:lpstr>Communications</vt:lpstr>
      <vt:lpstr>Miscellaneous Items </vt:lpstr>
    </vt:vector>
  </TitlesOfParts>
  <Company>Peekskill Central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Superintendent Report</dc:title>
  <dc:creator>Dr. Lorenzo Licopoli</dc:creator>
  <cp:lastModifiedBy>template</cp:lastModifiedBy>
  <cp:revision>44</cp:revision>
  <dcterms:created xsi:type="dcterms:W3CDTF">2014-09-16T20:47:47Z</dcterms:created>
  <dcterms:modified xsi:type="dcterms:W3CDTF">2014-10-22T02:37:21Z</dcterms:modified>
</cp:coreProperties>
</file>